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1" r:id="rId6"/>
    <p:sldId id="269" r:id="rId7"/>
    <p:sldId id="267" r:id="rId8"/>
    <p:sldId id="258" r:id="rId9"/>
    <p:sldId id="260" r:id="rId10"/>
    <p:sldId id="262" r:id="rId11"/>
    <p:sldId id="270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56BA2"/>
    <a:srgbClr val="0C9219"/>
    <a:srgbClr val="DE4D42"/>
    <a:srgbClr val="DB3D31"/>
    <a:srgbClr val="DBFD2F"/>
    <a:srgbClr val="22B433"/>
    <a:srgbClr val="139D1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5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733063" cy="1512168"/>
          </a:xfrm>
          <a:prstGeom prst="rect">
            <a:avLst/>
          </a:prstGeom>
        </p:spPr>
      </p:pic>
      <p:pic>
        <p:nvPicPr>
          <p:cNvPr id="9" name="Image 8" descr="photo broyé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2996952"/>
            <a:ext cx="9144000" cy="48142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283968" y="5301208"/>
            <a:ext cx="936104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photo broyé couleur - Co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196752"/>
          </a:xfrm>
        </p:spPr>
      </p:pic>
      <p:pic>
        <p:nvPicPr>
          <p:cNvPr id="6" name="Image 5" descr="P1010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268760"/>
            <a:ext cx="5184576" cy="3024336"/>
          </a:xfrm>
          <a:prstGeom prst="rect">
            <a:avLst/>
          </a:prstGeom>
        </p:spPr>
      </p:pic>
      <p:pic>
        <p:nvPicPr>
          <p:cNvPr id="8" name="Espace réservé du contenu 7" descr="P101004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4365104"/>
            <a:ext cx="3851920" cy="2492896"/>
          </a:xfrm>
        </p:spPr>
      </p:pic>
      <p:cxnSp>
        <p:nvCxnSpPr>
          <p:cNvPr id="9" name="Connecteur droit avec flèche 8"/>
          <p:cNvCxnSpPr>
            <a:stCxn id="15" idx="3"/>
          </p:cNvCxnSpPr>
          <p:nvPr/>
        </p:nvCxnSpPr>
        <p:spPr>
          <a:xfrm>
            <a:off x="1835696" y="2420888"/>
            <a:ext cx="1368152" cy="0"/>
          </a:xfrm>
          <a:prstGeom prst="straightConnector1">
            <a:avLst/>
          </a:prstGeom>
          <a:ln w="1905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3851920" y="5517232"/>
            <a:ext cx="432048" cy="0"/>
          </a:xfrm>
          <a:prstGeom prst="straightConnector1">
            <a:avLst/>
          </a:prstGeom>
          <a:ln w="1905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283968" y="53012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Broyeurs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2132856"/>
            <a:ext cx="151216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23528" y="22768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Déchiqueteur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7" name="Image 16" descr="P10100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365104"/>
            <a:ext cx="3675901" cy="2492896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>
            <a:off x="5220072" y="5517232"/>
            <a:ext cx="432048" cy="0"/>
          </a:xfrm>
          <a:prstGeom prst="straightConnector1">
            <a:avLst/>
          </a:prstGeom>
          <a:ln w="1905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0" y="2606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600" b="1" dirty="0" smtClean="0">
                <a:solidFill>
                  <a:schemeClr val="bg1"/>
                </a:solidFill>
              </a:rPr>
              <a:t>L</a:t>
            </a:r>
            <a:r>
              <a:rPr lang="fr-FR" sz="5600" b="1" dirty="0" smtClean="0">
                <a:solidFill>
                  <a:schemeClr val="bg1"/>
                </a:solidFill>
              </a:rPr>
              <a:t>a </a:t>
            </a:r>
            <a:r>
              <a:rPr lang="fr-FR" sz="5600" b="1" dirty="0" smtClean="0">
                <a:solidFill>
                  <a:schemeClr val="bg1"/>
                </a:solidFill>
              </a:rPr>
              <a:t>transformation</a:t>
            </a:r>
            <a:endParaRPr lang="fr-FR" sz="5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hoto broyé couleur - Co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196752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5600" b="1" dirty="0" smtClean="0">
                <a:solidFill>
                  <a:schemeClr val="bg1"/>
                </a:solidFill>
                <a:latin typeface="+mn-lt"/>
              </a:rPr>
              <a:t>L’ensachage</a:t>
            </a:r>
            <a:endParaRPr lang="fr-FR" sz="5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Espace réservé du contenu 4" descr="P10100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1628800"/>
            <a:ext cx="2545854" cy="4525963"/>
          </a:xfrm>
        </p:spPr>
      </p:pic>
      <p:pic>
        <p:nvPicPr>
          <p:cNvPr id="7" name="Image 6" descr="P1010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564904"/>
            <a:ext cx="5468099" cy="3075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 descr="photo broyé couleur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967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7584" y="116632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Ils croient en </a:t>
            </a:r>
            <a:r>
              <a:rPr lang="fr-FR" sz="6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nous :</a:t>
            </a:r>
          </a:p>
        </p:txBody>
      </p:sp>
      <p:pic>
        <p:nvPicPr>
          <p:cNvPr id="9" name="Espace réservé du contenu 8" descr="arton62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35488" y="4769768"/>
            <a:ext cx="4608512" cy="2088232"/>
          </a:xfrm>
        </p:spPr>
      </p:pic>
      <p:pic>
        <p:nvPicPr>
          <p:cNvPr id="10" name="Image 9" descr="logos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7" y="4653136"/>
            <a:ext cx="3737309" cy="1820118"/>
          </a:xfrm>
          <a:prstGeom prst="rect">
            <a:avLst/>
          </a:prstGeom>
        </p:spPr>
      </p:pic>
      <p:pic>
        <p:nvPicPr>
          <p:cNvPr id="11" name="Image 10" descr="la_region_aquita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1916832"/>
            <a:ext cx="1890684" cy="1704938"/>
          </a:xfrm>
          <a:prstGeom prst="rect">
            <a:avLst/>
          </a:prstGeom>
        </p:spPr>
      </p:pic>
      <p:pic>
        <p:nvPicPr>
          <p:cNvPr id="12" name="Image 11" descr="IF_ENTREPRISE_REMARQUABLE_BLOC-ENTREPRISE-ORANGE_ws102761123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1772816"/>
            <a:ext cx="2334773" cy="21000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 descr="photo broyé couleur - Co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196752"/>
          </a:xfr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12776"/>
          </a:xfrm>
        </p:spPr>
        <p:txBody>
          <a:bodyPr>
            <a:noAutofit/>
          </a:bodyPr>
          <a:lstStyle/>
          <a:p>
            <a:r>
              <a:rPr lang="fr-FR" sz="6600" b="1" dirty="0" smtClean="0">
                <a:solidFill>
                  <a:schemeClr val="bg1"/>
                </a:solidFill>
              </a:rPr>
              <a:t>Site de Recymap </a:t>
            </a:r>
            <a:endParaRPr lang="fr-FR" sz="4800" b="1" dirty="0">
              <a:solidFill>
                <a:schemeClr val="bg1"/>
              </a:solidFill>
            </a:endParaRPr>
          </a:p>
        </p:txBody>
      </p:sp>
      <p:pic>
        <p:nvPicPr>
          <p:cNvPr id="6" name="Espace réservé du contenu 3" descr="P1010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8046156" cy="45259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 descr="photo broyé couleur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96752"/>
          </a:xfrm>
          <a:prstGeom prst="rect">
            <a:avLst/>
          </a:prstGeom>
        </p:spPr>
      </p:pic>
      <p:pic>
        <p:nvPicPr>
          <p:cNvPr id="9" name="Espace réservé du contenu 8" descr="459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4509120"/>
            <a:ext cx="1080120" cy="108012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187624" y="5733256"/>
            <a:ext cx="1630524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Production de biens</a:t>
            </a:r>
            <a:endParaRPr lang="fr-FR" sz="1400" dirty="0"/>
          </a:p>
        </p:txBody>
      </p:sp>
      <p:pic>
        <p:nvPicPr>
          <p:cNvPr id="13" name="Image 12" descr="distribution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564904"/>
            <a:ext cx="1008112" cy="1008112"/>
          </a:xfrm>
          <a:prstGeom prst="rect">
            <a:avLst/>
          </a:prstGeom>
        </p:spPr>
      </p:pic>
      <p:pic>
        <p:nvPicPr>
          <p:cNvPr id="14" name="Image 13" descr="téléchargement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509120"/>
            <a:ext cx="1008112" cy="1008112"/>
          </a:xfrm>
          <a:prstGeom prst="rect">
            <a:avLst/>
          </a:prstGeom>
        </p:spPr>
      </p:pic>
      <p:pic>
        <p:nvPicPr>
          <p:cNvPr id="15" name="Image 14" descr="benne-grava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2780928"/>
            <a:ext cx="1201599" cy="88374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915816" y="3717032"/>
            <a:ext cx="1086585" cy="30777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Distribution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139952" y="5733256"/>
            <a:ext cx="1315750" cy="307777"/>
          </a:xfrm>
          <a:prstGeom prst="rect">
            <a:avLst/>
          </a:prstGeom>
          <a:solidFill>
            <a:srgbClr val="139D1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Consommation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724128" y="3717032"/>
            <a:ext cx="1075642" cy="30777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Déchetterie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755576" y="4293096"/>
            <a:ext cx="7776864" cy="0"/>
          </a:xfrm>
          <a:prstGeom prst="straightConnector1">
            <a:avLst/>
          </a:prstGeom>
          <a:ln w="104775">
            <a:tailEnd type="triangle"/>
          </a:ln>
          <a:effectLst>
            <a:outerShdw blurRad="40000" dist="23000" dir="5400000" rotWithShape="0">
              <a:schemeClr val="accent6">
                <a:lumMod val="75000"/>
                <a:alpha val="57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Image 18" descr="k240804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4581128"/>
            <a:ext cx="1152128" cy="1152128"/>
          </a:xfrm>
          <a:prstGeom prst="rect">
            <a:avLst/>
          </a:prstGeom>
        </p:spPr>
      </p:pic>
      <p:pic>
        <p:nvPicPr>
          <p:cNvPr id="22" name="Image 21" descr="images (1)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2708920"/>
            <a:ext cx="1008112" cy="1008112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Image 22" descr="depositphotos_91958280-Oil-rig-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2420888"/>
            <a:ext cx="1152128" cy="115212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0" y="3717032"/>
            <a:ext cx="1547664" cy="288032"/>
          </a:xfrm>
          <a:prstGeom prst="rect">
            <a:avLst/>
          </a:prstGeom>
          <a:solidFill>
            <a:srgbClr val="DE4D4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Matière première</a:t>
            </a:r>
            <a:endParaRPr lang="fr-FR" sz="1400" dirty="0"/>
          </a:p>
        </p:txBody>
      </p:sp>
      <p:sp>
        <p:nvSpPr>
          <p:cNvPr id="25" name="Rectangle 24"/>
          <p:cNvSpPr/>
          <p:nvPr/>
        </p:nvSpPr>
        <p:spPr>
          <a:xfrm>
            <a:off x="7596336" y="3789040"/>
            <a:ext cx="1368152" cy="288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Enfouissement</a:t>
            </a:r>
            <a:endParaRPr lang="fr-FR" sz="1400" dirty="0"/>
          </a:p>
        </p:txBody>
      </p:sp>
      <p:sp>
        <p:nvSpPr>
          <p:cNvPr id="26" name="Rectangle 25"/>
          <p:cNvSpPr/>
          <p:nvPr/>
        </p:nvSpPr>
        <p:spPr>
          <a:xfrm>
            <a:off x="7740352" y="5733256"/>
            <a:ext cx="1152128" cy="288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Incinération</a:t>
            </a:r>
            <a:endParaRPr lang="fr-FR" sz="1400" dirty="0"/>
          </a:p>
        </p:txBody>
      </p:sp>
      <p:sp>
        <p:nvSpPr>
          <p:cNvPr id="27" name="Rectangle 26"/>
          <p:cNvSpPr/>
          <p:nvPr/>
        </p:nvSpPr>
        <p:spPr>
          <a:xfrm>
            <a:off x="2339752" y="1268760"/>
            <a:ext cx="4536504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Economie linéaire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567524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ulle ronde 20"/>
          <p:cNvSpPr/>
          <p:nvPr/>
        </p:nvSpPr>
        <p:spPr>
          <a:xfrm flipH="1">
            <a:off x="0" y="1628800"/>
            <a:ext cx="2411760" cy="2016224"/>
          </a:xfrm>
          <a:prstGeom prst="wedgeEllipseCallout">
            <a:avLst>
              <a:gd name="adj1" fmla="val -29342"/>
              <a:gd name="adj2" fmla="val 1012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6093296"/>
            <a:ext cx="1368152" cy="464452"/>
          </a:xfrm>
          <a:prstGeom prst="rect">
            <a:avLst/>
          </a:prstGeom>
        </p:spPr>
      </p:pic>
      <p:sp>
        <p:nvSpPr>
          <p:cNvPr id="19" name="Bouée 18"/>
          <p:cNvSpPr/>
          <p:nvPr/>
        </p:nvSpPr>
        <p:spPr>
          <a:xfrm>
            <a:off x="2267744" y="1268760"/>
            <a:ext cx="5544616" cy="5184576"/>
          </a:xfrm>
          <a:prstGeom prst="donut">
            <a:avLst>
              <a:gd name="adj" fmla="val 320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4355976" y="3284984"/>
            <a:ext cx="1440160" cy="1440160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/>
              <a:t>Economie circulaire</a:t>
            </a:r>
            <a:endParaRPr lang="fr-FR" sz="1500" dirty="0"/>
          </a:p>
        </p:txBody>
      </p:sp>
      <p:pic>
        <p:nvPicPr>
          <p:cNvPr id="8" name="Image 7" descr="téléchargemen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5229200"/>
            <a:ext cx="936104" cy="93610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139952" y="2708920"/>
            <a:ext cx="1872208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Production de biens</a:t>
            </a:r>
            <a:endParaRPr lang="fr-FR" sz="1600" dirty="0"/>
          </a:p>
        </p:txBody>
      </p:sp>
      <p:pic>
        <p:nvPicPr>
          <p:cNvPr id="15" name="Image 14" descr="benne-grava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5301208"/>
            <a:ext cx="1152128" cy="8473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499992" y="6519446"/>
            <a:ext cx="1224136" cy="33855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Déchèterie</a:t>
            </a:r>
          </a:p>
        </p:txBody>
      </p:sp>
      <p:pic>
        <p:nvPicPr>
          <p:cNvPr id="7" name="Image 6" descr="459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484784"/>
            <a:ext cx="1008112" cy="1008112"/>
          </a:xfrm>
          <a:prstGeom prst="rect">
            <a:avLst/>
          </a:prstGeom>
        </p:spPr>
      </p:pic>
      <p:pic>
        <p:nvPicPr>
          <p:cNvPr id="10" name="Image 9" descr="distribution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2708920"/>
            <a:ext cx="936104" cy="936104"/>
          </a:xfrm>
          <a:prstGeom prst="rect">
            <a:avLst/>
          </a:prstGeom>
        </p:spPr>
      </p:pic>
      <p:pic>
        <p:nvPicPr>
          <p:cNvPr id="37" name="Image 36" descr="ima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5157192"/>
            <a:ext cx="864096" cy="864096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619672" y="4725144"/>
            <a:ext cx="1080120" cy="2880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Recyclage</a:t>
            </a:r>
            <a:endParaRPr lang="fr-FR" sz="1600" dirty="0"/>
          </a:p>
        </p:txBody>
      </p:sp>
      <p:pic>
        <p:nvPicPr>
          <p:cNvPr id="20" name="Image 19" descr="images (1)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2708920"/>
            <a:ext cx="576064" cy="576064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7" name="Rectangle 26"/>
          <p:cNvSpPr/>
          <p:nvPr/>
        </p:nvSpPr>
        <p:spPr>
          <a:xfrm>
            <a:off x="1115616" y="2132856"/>
            <a:ext cx="1008112" cy="288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Incinération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308304" y="2204864"/>
            <a:ext cx="1224136" cy="33855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Distribution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308304" y="4725144"/>
            <a:ext cx="1656184" cy="338554"/>
          </a:xfrm>
          <a:prstGeom prst="rect">
            <a:avLst/>
          </a:prstGeom>
          <a:solidFill>
            <a:srgbClr val="139D1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Consommation</a:t>
            </a:r>
            <a:endParaRPr lang="fr-FR" sz="1600" dirty="0"/>
          </a:p>
        </p:txBody>
      </p:sp>
      <p:sp>
        <p:nvSpPr>
          <p:cNvPr id="25" name="Rectangle 24"/>
          <p:cNvSpPr/>
          <p:nvPr/>
        </p:nvSpPr>
        <p:spPr>
          <a:xfrm>
            <a:off x="1043608" y="2852936"/>
            <a:ext cx="1152128" cy="288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Enfouissement</a:t>
            </a:r>
            <a:endParaRPr lang="fr-FR" sz="1200" dirty="0"/>
          </a:p>
        </p:txBody>
      </p:sp>
      <p:pic>
        <p:nvPicPr>
          <p:cNvPr id="23" name="Espace réservé du contenu 3" descr="photo broyé couleur - Cop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1196752"/>
          </a:xfrm>
          <a:prstGeom prst="rect">
            <a:avLst/>
          </a:prstGeom>
        </p:spPr>
      </p:pic>
      <p:pic>
        <p:nvPicPr>
          <p:cNvPr id="26" name="Image 25" descr="k2408044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536" y="1916832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6" grpId="0" animBg="1"/>
      <p:bldP spid="38" grpId="0" animBg="1"/>
      <p:bldP spid="27" grpId="0" animBg="1"/>
      <p:bldP spid="13" grpId="0" animBg="1"/>
      <p:bldP spid="1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" name="Espace réservé du contenu 3" descr="photo broyé couleur - Co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96752"/>
          </a:xfrm>
        </p:spPr>
      </p:pic>
      <p:sp>
        <p:nvSpPr>
          <p:cNvPr id="13" name="ZoneTexte 1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Un résumé de notre activité</a:t>
            </a:r>
            <a:endParaRPr lang="fr-FR" sz="6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80112" y="393305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Emballage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Stockage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51720" y="3501008"/>
            <a:ext cx="1368152" cy="103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solidFill>
                  <a:schemeClr val="bg1"/>
                </a:solidFill>
              </a:rPr>
              <a:t>Tri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07504" y="3501008"/>
            <a:ext cx="1368152" cy="129614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Collecte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3923928" y="2636912"/>
            <a:ext cx="2304256" cy="26642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Transformation</a:t>
            </a:r>
            <a:endParaRPr lang="fr-FR" sz="24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547664" y="2636912"/>
            <a:ext cx="2304256" cy="2664296"/>
          </a:xfrm>
          <a:prstGeom prst="roundRect">
            <a:avLst/>
          </a:prstGeom>
          <a:solidFill>
            <a:srgbClr val="0C9219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Tri</a:t>
            </a:r>
            <a:endParaRPr lang="fr-FR" sz="24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6300192" y="3429000"/>
            <a:ext cx="1368152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Emballage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7704856" y="3645024"/>
            <a:ext cx="1403648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Affrètement</a:t>
            </a:r>
            <a:endParaRPr lang="fr-FR" dirty="0"/>
          </a:p>
        </p:txBody>
      </p:sp>
      <p:sp>
        <p:nvSpPr>
          <p:cNvPr id="28" name="Flèche droite à entaille 27"/>
          <p:cNvSpPr/>
          <p:nvPr/>
        </p:nvSpPr>
        <p:spPr>
          <a:xfrm>
            <a:off x="467544" y="5589240"/>
            <a:ext cx="8208912" cy="1080120"/>
          </a:xfrm>
          <a:prstGeom prst="notchedRightArrow">
            <a:avLst>
              <a:gd name="adj1" fmla="val 50000"/>
              <a:gd name="adj2" fmla="val 92620"/>
            </a:avLst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Processus de traitement des déchets</a:t>
            </a:r>
            <a:endParaRPr lang="fr-FR" dirty="0"/>
          </a:p>
        </p:txBody>
      </p:sp>
      <p:pic>
        <p:nvPicPr>
          <p:cNvPr id="16" name="Image 15" descr="dmeu_y1834956_01_std.lang.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221088"/>
            <a:ext cx="864096" cy="86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 16" descr="images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221088"/>
            <a:ext cx="864096" cy="8739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1" grpId="0" animBg="1"/>
      <p:bldP spid="23" grpId="0" animBg="1"/>
      <p:bldP spid="24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image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199085"/>
            <a:ext cx="4237702" cy="5658915"/>
          </a:xfrm>
        </p:spPr>
      </p:pic>
      <p:pic>
        <p:nvPicPr>
          <p:cNvPr id="5" name="Espace réservé du contenu 3" descr="photo broyé couleur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196752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203848" y="3933056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923928" y="3933056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995936" y="4149080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211960" y="4437112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572000" y="4437112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220072" y="3645024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067944" y="350100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499992" y="4005064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0" y="1166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600" b="1" dirty="0" smtClean="0">
                <a:solidFill>
                  <a:schemeClr val="bg1"/>
                </a:solidFill>
              </a:rPr>
              <a:t>Zones de collecte de Recymap</a:t>
            </a:r>
            <a:endParaRPr lang="fr-FR" sz="5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3" descr="photo broyé couleur - Co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196752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208912" cy="1152128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constituées majoritairement de plastiques rigides</a:t>
            </a:r>
            <a:endParaRPr lang="fr-F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Espace réservé du contenu 4" descr="Capture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21733" r="1017"/>
          <a:stretch>
            <a:fillRect/>
          </a:stretch>
        </p:blipFill>
        <p:spPr>
          <a:xfrm>
            <a:off x="-108520" y="2123324"/>
            <a:ext cx="9252520" cy="4790866"/>
          </a:xfrm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chemeClr val="bg1"/>
                </a:solidFill>
                <a:cs typeface="Arial" pitchFamily="34" charset="0"/>
              </a:rPr>
              <a:t>Nos matières premières :</a:t>
            </a:r>
            <a:endParaRPr lang="fr-FR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179512" y="1484784"/>
            <a:ext cx="467544" cy="288032"/>
          </a:xfrm>
          <a:prstGeom prst="rightArrow">
            <a:avLst>
              <a:gd name="adj1" fmla="val 30599"/>
              <a:gd name="adj2" fmla="val 50000"/>
            </a:avLst>
          </a:prstGeom>
          <a:solidFill>
            <a:srgbClr val="139D16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156176" y="5445224"/>
            <a:ext cx="223224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3608" y="2276872"/>
            <a:ext cx="136815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 descr="photo broyé couleur - Co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96752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61" r="28719" b="52827"/>
          <a:stretch/>
        </p:blipFill>
        <p:spPr>
          <a:xfrm>
            <a:off x="4139952" y="1196752"/>
            <a:ext cx="5004048" cy="2736304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>
            <a:off x="2411760" y="2564904"/>
            <a:ext cx="1656184" cy="0"/>
          </a:xfrm>
          <a:prstGeom prst="straightConnector1">
            <a:avLst/>
          </a:prstGeom>
          <a:ln w="1905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156176" y="5445224"/>
            <a:ext cx="23042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Réception des déchets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4499992" y="5589240"/>
            <a:ext cx="1656184" cy="0"/>
          </a:xfrm>
          <a:prstGeom prst="straightConnector1">
            <a:avLst/>
          </a:prstGeom>
          <a:ln w="1905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043608" y="23488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Pont bascule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11663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chemeClr val="bg1"/>
                </a:solidFill>
              </a:rPr>
              <a:t>La réception des déchets</a:t>
            </a:r>
            <a:endParaRPr lang="fr-FR" sz="6000" b="1" dirty="0">
              <a:solidFill>
                <a:schemeClr val="bg1"/>
              </a:solidFill>
            </a:endParaRPr>
          </a:p>
        </p:txBody>
      </p:sp>
      <p:pic>
        <p:nvPicPr>
          <p:cNvPr id="16" name="Espace réservé du contenu 3" descr="P1010041.JPG"/>
          <p:cNvPicPr>
            <a:picLocks noChangeAspect="1"/>
          </p:cNvPicPr>
          <p:nvPr/>
        </p:nvPicPr>
        <p:blipFill>
          <a:blip r:embed="rId4" cstate="print"/>
          <a:srcRect l="2568" r="2568" b="11863"/>
          <a:stretch>
            <a:fillRect/>
          </a:stretch>
        </p:blipFill>
        <p:spPr>
          <a:xfrm>
            <a:off x="0" y="3977680"/>
            <a:ext cx="4570954" cy="2880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67944" y="3789040"/>
            <a:ext cx="1224136" cy="216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4788024" cy="27089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87" t="-1114" r="42981" b="1114"/>
          <a:stretch/>
        </p:blipFill>
        <p:spPr>
          <a:xfrm rot="5558533">
            <a:off x="3017975" y="-1412466"/>
            <a:ext cx="2374410" cy="7806162"/>
          </a:xfrm>
          <a:prstGeom prst="rect">
            <a:avLst/>
          </a:prstGeom>
        </p:spPr>
      </p:pic>
      <p:pic>
        <p:nvPicPr>
          <p:cNvPr id="4" name="Espace réservé du contenu 3" descr="photo broyé couleur - Copi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44000" cy="1196752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4464496" cy="270892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35896" y="37170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Table de tri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6948264" y="3861048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5292080" y="3861048"/>
            <a:ext cx="1656184" cy="165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2411760" y="3861048"/>
            <a:ext cx="1656184" cy="165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2411760" y="3861048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763688" y="188640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chemeClr val="bg1"/>
                </a:solidFill>
              </a:rPr>
              <a:t>Le tri</a:t>
            </a:r>
            <a:endParaRPr lang="fr-FR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2181</TotalTime>
  <Words>82</Words>
  <Application>Microsoft Office PowerPoint</Application>
  <PresentationFormat>Affichage à l'écran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Site de Recymap </vt:lpstr>
      <vt:lpstr>Diapositive 3</vt:lpstr>
      <vt:lpstr>Diapositive 4</vt:lpstr>
      <vt:lpstr>Diapositive 5</vt:lpstr>
      <vt:lpstr>Diapositive 6</vt:lpstr>
      <vt:lpstr>constituées majoritairement de plastiques rigides</vt:lpstr>
      <vt:lpstr>Diapositive 8</vt:lpstr>
      <vt:lpstr>Diapositive 9</vt:lpstr>
      <vt:lpstr>Diapositive 10</vt:lpstr>
      <vt:lpstr>L’ensachage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Caroline</dc:creator>
  <cp:lastModifiedBy>Caroline</cp:lastModifiedBy>
  <cp:revision>174</cp:revision>
  <dcterms:created xsi:type="dcterms:W3CDTF">2016-09-22T09:02:36Z</dcterms:created>
  <dcterms:modified xsi:type="dcterms:W3CDTF">2016-11-03T09:48:21Z</dcterms:modified>
</cp:coreProperties>
</file>